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5"/>
    <p:restoredTop sz="94685"/>
  </p:normalViewPr>
  <p:slideViewPr>
    <p:cSldViewPr snapToGrid="0">
      <p:cViewPr varScale="1">
        <p:scale>
          <a:sx n="99" d="100"/>
          <a:sy n="99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3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3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9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6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4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3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20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7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6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61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6FA30-41A4-58ED-9CD8-FB22AD2528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24982" r="-1" b="-1"/>
          <a:stretch/>
        </p:blipFill>
        <p:spPr>
          <a:xfrm>
            <a:off x="-2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CD8ED-DA66-27B6-7266-ABDD055BD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CS410 PNNL P3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4E4C-F5AC-8F94-9A7F-B223153EC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2/3 Update Alea M.</a:t>
            </a:r>
          </a:p>
        </p:txBody>
      </p:sp>
    </p:spTree>
    <p:extLst>
      <p:ext uri="{BB962C8B-B14F-4D97-AF65-F5344CB8AC3E}">
        <p14:creationId xmlns:p14="http://schemas.microsoft.com/office/powerpoint/2010/main" val="28007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7935-E8B9-E2D2-18D4-A67B6745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3C758-D098-068C-BD80-1A36F3282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models</a:t>
            </a:r>
          </a:p>
          <a:p>
            <a:r>
              <a:rPr lang="en-US" b="1" dirty="0"/>
              <a:t>Initial print</a:t>
            </a:r>
          </a:p>
          <a:p>
            <a:r>
              <a:rPr lang="en-US" dirty="0"/>
              <a:t>Mock base</a:t>
            </a:r>
          </a:p>
          <a:p>
            <a:r>
              <a:rPr lang="en-US" dirty="0"/>
              <a:t>Starting controls</a:t>
            </a:r>
          </a:p>
        </p:txBody>
      </p:sp>
    </p:spTree>
    <p:extLst>
      <p:ext uri="{BB962C8B-B14F-4D97-AF65-F5344CB8AC3E}">
        <p14:creationId xmlns:p14="http://schemas.microsoft.com/office/powerpoint/2010/main" val="221695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05B2CE7-A8DE-65CF-E8FE-9F9BF01020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6109561"/>
                  </p:ext>
                </p:extLst>
              </p:nvPr>
            </p:nvGraphicFramePr>
            <p:xfrm>
              <a:off x="5361288" y="1371598"/>
              <a:ext cx="1469422" cy="37912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69422" cy="3791219"/>
                    </a:xfrm>
                    <a:prstGeom prst="rect">
                      <a:avLst/>
                    </a:prstGeom>
                  </am3d:spPr>
                  <am3d:camera>
                    <am3d:pos x="0" y="0" z="54484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4352" d="1000000"/>
                    <am3d:preTrans dx="0" dy="0" dz="148033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04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05B2CE7-A8DE-65CF-E8FE-9F9BF01020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1288" y="1371598"/>
                <a:ext cx="1469422" cy="3791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4135D4A3-0493-9DF4-338B-9F099C67DF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2519239"/>
                  </p:ext>
                </p:extLst>
              </p:nvPr>
            </p:nvGraphicFramePr>
            <p:xfrm>
              <a:off x="4427253" y="2951148"/>
              <a:ext cx="3337493" cy="29574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37493" cy="2957496"/>
                    </a:xfrm>
                    <a:prstGeom prst="rect">
                      <a:avLst/>
                    </a:prstGeom>
                  </am3d:spPr>
                  <am3d:camera>
                    <am3d:pos x="0" y="0" z="74396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7226" d="1000000"/>
                    <am3d:preTrans dx="0" dy="0" dz="75441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4135D4A3-0493-9DF4-338B-9F099C67DF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7253" y="2951148"/>
                <a:ext cx="3337493" cy="295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E693E58-01E9-4801-3C4B-8BBF5CB63E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6539221"/>
                  </p:ext>
                </p:extLst>
              </p:nvPr>
            </p:nvGraphicFramePr>
            <p:xfrm>
              <a:off x="5335111" y="2775374"/>
              <a:ext cx="1495596" cy="49183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495596" cy="491832"/>
                    </a:xfrm>
                    <a:prstGeom prst="rect">
                      <a:avLst/>
                    </a:prstGeom>
                  </am3d:spPr>
                  <am3d:camera>
                    <am3d:pos x="0" y="0" z="671435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03068" d="1000000"/>
                    <am3d:preTrans dx="78121" dy="-3065" dz="3216329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36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E693E58-01E9-4801-3C4B-8BBF5CB63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5111" y="2775374"/>
                <a:ext cx="1495596" cy="4918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8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17</Words>
  <Application>Microsoft Macintosh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Next LT Pro</vt:lpstr>
      <vt:lpstr>Sabon Next LT</vt:lpstr>
      <vt:lpstr>Wingdings</vt:lpstr>
      <vt:lpstr>LuminousVTI</vt:lpstr>
      <vt:lpstr>CS410 PNNL P3</vt:lpstr>
      <vt:lpstr>Updates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Minar</dc:creator>
  <cp:lastModifiedBy>Alea Minar</cp:lastModifiedBy>
  <cp:revision>2</cp:revision>
  <dcterms:created xsi:type="dcterms:W3CDTF">2025-01-30T04:07:14Z</dcterms:created>
  <dcterms:modified xsi:type="dcterms:W3CDTF">2025-02-03T23:54:30Z</dcterms:modified>
</cp:coreProperties>
</file>